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68" r:id="rId5"/>
    <p:sldId id="272" r:id="rId6"/>
    <p:sldId id="259" r:id="rId7"/>
    <p:sldId id="273" r:id="rId8"/>
    <p:sldId id="269" r:id="rId9"/>
    <p:sldId id="274" r:id="rId10"/>
    <p:sldId id="266" r:id="rId11"/>
  </p:sldIdLst>
  <p:sldSz cx="9144000" cy="5143500" type="screen16x9"/>
  <p:notesSz cx="6858000" cy="9144000"/>
  <p:embeddedFontLst>
    <p:embeddedFont>
      <p:font typeface="Alfa Slab One" panose="020B0604020202020204" charset="0"/>
      <p:regular r:id="rId13"/>
    </p:embeddedFont>
    <p:embeddedFont>
      <p:font typeface="Proxima Nova" panose="020B0604020202020204" charset="0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843209f26c_0_7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843209f26c_0_7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6812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843209f26c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843209f26c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843209f26c_0_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843209f26c_0_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843209f26c_0_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843209f26c_0_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4600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843209f26c_0_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843209f26c_0_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3218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843209f26c_0_7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843209f26c_0_7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843209f26c_0_7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843209f26c_0_7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902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843209f26c_0_7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843209f26c_0_7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0556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843209f26c_0_7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843209f26c_0_7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601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ame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6.mp4"/><Relationship Id="rId1" Type="http://schemas.microsoft.com/office/2007/relationships/media" Target="../media/media26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3" Type="http://schemas.microsoft.com/office/2007/relationships/media" Target="../media/media2.m4a"/><Relationship Id="rId7" Type="http://schemas.microsoft.com/office/2007/relationships/media" Target="../media/media4.m4a"/><Relationship Id="rId12" Type="http://schemas.openxmlformats.org/officeDocument/2006/relationships/notesSlide" Target="../notesSlides/notesSlide2.xml"/><Relationship Id="rId17" Type="http://schemas.openxmlformats.org/officeDocument/2006/relationships/image" Target="../media/image6.png"/><Relationship Id="rId2" Type="http://schemas.openxmlformats.org/officeDocument/2006/relationships/audio" Target="../media/media1.m4a"/><Relationship Id="rId16" Type="http://schemas.openxmlformats.org/officeDocument/2006/relationships/image" Target="../media/image5.png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slideLayout" Target="../slideLayouts/slideLayout3.xml"/><Relationship Id="rId5" Type="http://schemas.microsoft.com/office/2007/relationships/media" Target="../media/media3.m4a"/><Relationship Id="rId15" Type="http://schemas.openxmlformats.org/officeDocument/2006/relationships/image" Target="../media/image4.png"/><Relationship Id="rId10" Type="http://schemas.openxmlformats.org/officeDocument/2006/relationships/audio" Target="../media/media5.m4a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4a"/><Relationship Id="rId13" Type="http://schemas.openxmlformats.org/officeDocument/2006/relationships/slideLayout" Target="../slideLayouts/slideLayout3.xml"/><Relationship Id="rId18" Type="http://schemas.openxmlformats.org/officeDocument/2006/relationships/image" Target="../media/image3.png"/><Relationship Id="rId3" Type="http://schemas.microsoft.com/office/2007/relationships/media" Target="../media/media7.m4a"/><Relationship Id="rId21" Type="http://schemas.openxmlformats.org/officeDocument/2006/relationships/image" Target="../media/image12.png"/><Relationship Id="rId7" Type="http://schemas.microsoft.com/office/2007/relationships/media" Target="../media/media9.m4a"/><Relationship Id="rId12" Type="http://schemas.openxmlformats.org/officeDocument/2006/relationships/audio" Target="../media/media11.m4a"/><Relationship Id="rId17" Type="http://schemas.openxmlformats.org/officeDocument/2006/relationships/image" Target="../media/image10.png"/><Relationship Id="rId2" Type="http://schemas.openxmlformats.org/officeDocument/2006/relationships/audio" Target="../media/media6.m4a"/><Relationship Id="rId16" Type="http://schemas.openxmlformats.org/officeDocument/2006/relationships/image" Target="../media/image9.png"/><Relationship Id="rId20" Type="http://schemas.openxmlformats.org/officeDocument/2006/relationships/image" Target="../media/image1.png"/><Relationship Id="rId1" Type="http://schemas.microsoft.com/office/2007/relationships/media" Target="../media/media6.m4a"/><Relationship Id="rId6" Type="http://schemas.openxmlformats.org/officeDocument/2006/relationships/audio" Target="../media/media8.m4a"/><Relationship Id="rId11" Type="http://schemas.microsoft.com/office/2007/relationships/media" Target="../media/media11.m4a"/><Relationship Id="rId5" Type="http://schemas.microsoft.com/office/2007/relationships/media" Target="../media/media8.m4a"/><Relationship Id="rId15" Type="http://schemas.openxmlformats.org/officeDocument/2006/relationships/image" Target="../media/image8.png"/><Relationship Id="rId10" Type="http://schemas.openxmlformats.org/officeDocument/2006/relationships/audio" Target="../media/media10.m4a"/><Relationship Id="rId19" Type="http://schemas.openxmlformats.org/officeDocument/2006/relationships/image" Target="../media/image11.png"/><Relationship Id="rId4" Type="http://schemas.openxmlformats.org/officeDocument/2006/relationships/audio" Target="../media/media7.m4a"/><Relationship Id="rId9" Type="http://schemas.microsoft.com/office/2007/relationships/media" Target="../media/media10.m4a"/><Relationship Id="rId1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4a"/><Relationship Id="rId13" Type="http://schemas.openxmlformats.org/officeDocument/2006/relationships/image" Target="../media/image15.png"/><Relationship Id="rId3" Type="http://schemas.microsoft.com/office/2007/relationships/media" Target="../media/media13.m4a"/><Relationship Id="rId7" Type="http://schemas.microsoft.com/office/2007/relationships/media" Target="../media/media15.m4a"/><Relationship Id="rId12" Type="http://schemas.openxmlformats.org/officeDocument/2006/relationships/image" Target="../media/image1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audio" Target="../media/media14.m4a"/><Relationship Id="rId11" Type="http://schemas.openxmlformats.org/officeDocument/2006/relationships/image" Target="../media/image13.png"/><Relationship Id="rId5" Type="http://schemas.microsoft.com/office/2007/relationships/media" Target="../media/media14.m4a"/><Relationship Id="rId15" Type="http://schemas.openxmlformats.org/officeDocument/2006/relationships/image" Target="../media/image3.png"/><Relationship Id="rId10" Type="http://schemas.openxmlformats.org/officeDocument/2006/relationships/notesSlide" Target="../notesSlides/notesSlide4.xml"/><Relationship Id="rId4" Type="http://schemas.openxmlformats.org/officeDocument/2006/relationships/audio" Target="../media/media13.m4a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m4a"/><Relationship Id="rId13" Type="http://schemas.openxmlformats.org/officeDocument/2006/relationships/slideLayout" Target="../slideLayouts/slideLayout3.xml"/><Relationship Id="rId18" Type="http://schemas.openxmlformats.org/officeDocument/2006/relationships/image" Target="../media/image20.png"/><Relationship Id="rId3" Type="http://schemas.microsoft.com/office/2007/relationships/media" Target="../media/media17.m4a"/><Relationship Id="rId21" Type="http://schemas.openxmlformats.org/officeDocument/2006/relationships/image" Target="../media/image3.png"/><Relationship Id="rId7" Type="http://schemas.microsoft.com/office/2007/relationships/media" Target="../media/media19.m4a"/><Relationship Id="rId12" Type="http://schemas.openxmlformats.org/officeDocument/2006/relationships/audio" Target="../media/media21.m4a"/><Relationship Id="rId17" Type="http://schemas.openxmlformats.org/officeDocument/2006/relationships/image" Target="../media/image19.png"/><Relationship Id="rId2" Type="http://schemas.openxmlformats.org/officeDocument/2006/relationships/audio" Target="../media/media16.m4a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microsoft.com/office/2007/relationships/media" Target="../media/media16.m4a"/><Relationship Id="rId6" Type="http://schemas.openxmlformats.org/officeDocument/2006/relationships/audio" Target="../media/media18.m4a"/><Relationship Id="rId11" Type="http://schemas.microsoft.com/office/2007/relationships/media" Target="../media/media21.m4a"/><Relationship Id="rId5" Type="http://schemas.microsoft.com/office/2007/relationships/media" Target="../media/media18.m4a"/><Relationship Id="rId15" Type="http://schemas.openxmlformats.org/officeDocument/2006/relationships/image" Target="../media/image17.png"/><Relationship Id="rId10" Type="http://schemas.openxmlformats.org/officeDocument/2006/relationships/audio" Target="../media/media20.m4a"/><Relationship Id="rId19" Type="http://schemas.openxmlformats.org/officeDocument/2006/relationships/image" Target="../media/image21.png"/><Relationship Id="rId4" Type="http://schemas.openxmlformats.org/officeDocument/2006/relationships/audio" Target="../media/media17.m4a"/><Relationship Id="rId9" Type="http://schemas.microsoft.com/office/2007/relationships/media" Target="../media/media20.m4a"/><Relationship Id="rId1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4.mp4"/><Relationship Id="rId1" Type="http://schemas.microsoft.com/office/2007/relationships/media" Target="../media/media24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5.mp4"/><Relationship Id="rId1" Type="http://schemas.microsoft.com/office/2007/relationships/media" Target="../media/media25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A</a:t>
            </a:r>
            <a:r>
              <a:rPr lang="en-IE" dirty="0" smtClean="0"/>
              <a:t>g</a:t>
            </a:r>
            <a:r>
              <a:rPr lang="en" dirty="0" smtClean="0"/>
              <a:t> Siopad</a:t>
            </a:r>
            <a:r>
              <a:rPr lang="en-IE" dirty="0" err="1" smtClean="0"/>
              <a:t>óireacht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/>
              <a:t>Shopping</a:t>
            </a:r>
            <a:endParaRPr sz="3000" dirty="0"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101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Foclóir Nua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New Vocabulary</a:t>
            </a:r>
            <a:endParaRPr sz="1800" dirty="0"/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3845935" y="3563649"/>
            <a:ext cx="1452130" cy="151491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 smtClean="0"/>
              <a:t>Amhrán: Is Buachaill Bó Mise</a:t>
            </a:r>
            <a:endParaRPr dirty="0"/>
          </a:p>
        </p:txBody>
      </p:sp>
      <p:sp>
        <p:nvSpPr>
          <p:cNvPr id="84" name="Google Shape;84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3" name="is buachaill b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250" y="1017725"/>
            <a:ext cx="6945022" cy="392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0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311700" y="19701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 smtClean="0"/>
              <a:t>Ag </a:t>
            </a:r>
            <a:r>
              <a:rPr lang="en" dirty="0"/>
              <a:t>Siopad</a:t>
            </a:r>
            <a:r>
              <a:rPr lang="en-IE" dirty="0" err="1"/>
              <a:t>óireacht</a:t>
            </a:r>
            <a:r>
              <a:rPr lang="en" dirty="0" smtClean="0"/>
              <a:t/>
            </a:r>
            <a:br>
              <a:rPr lang="en" dirty="0" smtClean="0"/>
            </a:br>
            <a:r>
              <a:rPr lang="en" dirty="0" smtClean="0"/>
              <a:t>Dul Ar Ais - Revision</a:t>
            </a:r>
            <a:endParaRPr dirty="0"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311700" y="1200966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IE" dirty="0" smtClean="0"/>
              <a:t>                              </a:t>
            </a:r>
            <a:endParaRPr dirty="0"/>
          </a:p>
        </p:txBody>
      </p:sp>
      <p:pic>
        <p:nvPicPr>
          <p:cNvPr id="12" name="Picture 11"/>
          <p:cNvPicPr/>
          <p:nvPr/>
        </p:nvPicPr>
        <p:blipFill>
          <a:blip r:embed="rId13"/>
          <a:stretch>
            <a:fillRect/>
          </a:stretch>
        </p:blipFill>
        <p:spPr>
          <a:xfrm>
            <a:off x="5892802" y="1156805"/>
            <a:ext cx="1632671" cy="128241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148946" y="1951853"/>
            <a:ext cx="487363" cy="487363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15"/>
          <a:stretch>
            <a:fillRect/>
          </a:stretch>
        </p:blipFill>
        <p:spPr>
          <a:xfrm>
            <a:off x="581890" y="1417494"/>
            <a:ext cx="1342159" cy="120101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83779" y="2272145"/>
            <a:ext cx="487363" cy="487363"/>
          </a:xfrm>
          <a:prstGeom prst="rect">
            <a:avLst/>
          </a:prstGeom>
        </p:spPr>
      </p:pic>
      <p:pic>
        <p:nvPicPr>
          <p:cNvPr id="20" name="Picture 19"/>
          <p:cNvPicPr/>
          <p:nvPr/>
        </p:nvPicPr>
        <p:blipFill>
          <a:blip r:embed="rId16"/>
          <a:stretch>
            <a:fillRect/>
          </a:stretch>
        </p:blipFill>
        <p:spPr>
          <a:xfrm>
            <a:off x="3630011" y="1551297"/>
            <a:ext cx="1066800" cy="1288473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489453" y="2421803"/>
            <a:ext cx="487363" cy="487363"/>
          </a:xfrm>
          <a:prstGeom prst="rect">
            <a:avLst/>
          </a:prstGeom>
        </p:spPr>
      </p:pic>
      <p:pic>
        <p:nvPicPr>
          <p:cNvPr id="22" name="Picture 21"/>
          <p:cNvPicPr/>
          <p:nvPr/>
        </p:nvPicPr>
        <p:blipFill>
          <a:blip r:embed="rId17"/>
          <a:stretch>
            <a:fillRect/>
          </a:stretch>
        </p:blipFill>
        <p:spPr>
          <a:xfrm>
            <a:off x="6490569" y="3376538"/>
            <a:ext cx="1196686" cy="1222231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36309" y="4111406"/>
            <a:ext cx="487363" cy="487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37521" y="3044969"/>
            <a:ext cx="866775" cy="138112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204296" y="398765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79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79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6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/>
          <p:nvPr/>
        </p:nvPicPr>
        <p:blipFill>
          <a:blip r:embed="rId15"/>
          <a:stretch>
            <a:fillRect/>
          </a:stretch>
        </p:blipFill>
        <p:spPr>
          <a:xfrm>
            <a:off x="460664" y="2964742"/>
            <a:ext cx="1901536" cy="1136204"/>
          </a:xfrm>
          <a:prstGeom prst="rect">
            <a:avLst/>
          </a:prstGeom>
        </p:spPr>
      </p:pic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311700" y="14442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Ag Siopad</a:t>
            </a:r>
            <a:r>
              <a:rPr lang="en-IE" dirty="0" err="1"/>
              <a:t>óireacht</a:t>
            </a:r>
            <a:r>
              <a:rPr lang="en" dirty="0"/>
              <a:t/>
            </a:r>
            <a:br>
              <a:rPr lang="en" dirty="0"/>
            </a:br>
            <a:r>
              <a:rPr lang="en" dirty="0"/>
              <a:t>Dul Ar Ais - Revision</a:t>
            </a:r>
            <a:endParaRPr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64455" y="2873387"/>
            <a:ext cx="951635" cy="1211172"/>
          </a:xfrm>
          <a:prstGeom prst="rect">
            <a:avLst/>
          </a:prstGeom>
        </p:spPr>
      </p:pic>
      <p:sp>
        <p:nvSpPr>
          <p:cNvPr id="74" name="Google Shape;74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2" name="Picture 11"/>
          <p:cNvPicPr/>
          <p:nvPr/>
        </p:nvPicPr>
        <p:blipFill>
          <a:blip r:embed="rId17"/>
          <a:stretch>
            <a:fillRect/>
          </a:stretch>
        </p:blipFill>
        <p:spPr>
          <a:xfrm>
            <a:off x="516948" y="1235652"/>
            <a:ext cx="1048616" cy="114040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449" y="2057112"/>
            <a:ext cx="487363" cy="487363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19"/>
          <a:stretch>
            <a:fillRect/>
          </a:stretch>
        </p:blipFill>
        <p:spPr>
          <a:xfrm>
            <a:off x="7255885" y="658523"/>
            <a:ext cx="1084552" cy="1260331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950489" y="1431491"/>
            <a:ext cx="487363" cy="487363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20"/>
          <a:stretch>
            <a:fillRect/>
          </a:stretch>
        </p:blipFill>
        <p:spPr>
          <a:xfrm>
            <a:off x="3890181" y="1152475"/>
            <a:ext cx="1807587" cy="1290532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941893" y="1942456"/>
            <a:ext cx="487363" cy="487363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023801" y="3733512"/>
            <a:ext cx="487363" cy="487363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21"/>
          <a:stretch>
            <a:fillRect/>
          </a:stretch>
        </p:blipFill>
        <p:spPr>
          <a:xfrm>
            <a:off x="3425103" y="2707494"/>
            <a:ext cx="2390775" cy="1209675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376808" y="3673487"/>
            <a:ext cx="487363" cy="487363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463126" y="373351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6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0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81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4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311700" y="14442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Ag Siopad</a:t>
            </a:r>
            <a:r>
              <a:rPr lang="en-IE" dirty="0" err="1"/>
              <a:t>óireacht</a:t>
            </a:r>
            <a:r>
              <a:rPr lang="en" dirty="0"/>
              <a:t/>
            </a:r>
            <a:br>
              <a:rPr lang="en" dirty="0"/>
            </a:br>
            <a:r>
              <a:rPr lang="en" dirty="0"/>
              <a:t>Dul Ar Ais - Revision</a:t>
            </a:r>
            <a:r>
              <a:rPr lang="en" dirty="0"/>
              <a:t/>
            </a:r>
            <a:br>
              <a:rPr lang="en" dirty="0"/>
            </a:b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6658" y="1292679"/>
            <a:ext cx="2041049" cy="1356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93491">
            <a:off x="5125108" y="563199"/>
            <a:ext cx="962025" cy="1599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68976" y="2972028"/>
            <a:ext cx="1538742" cy="16114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74720" y="3196722"/>
            <a:ext cx="1227609" cy="1386744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131038" y="4122603"/>
            <a:ext cx="487363" cy="487363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382782" y="4096103"/>
            <a:ext cx="487363" cy="487363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815239" y="1675570"/>
            <a:ext cx="487363" cy="487363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26658" y="22520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6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3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15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43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311700" y="14442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Ag Siopad</a:t>
            </a:r>
            <a:r>
              <a:rPr lang="en-IE" dirty="0" err="1"/>
              <a:t>óireacht</a:t>
            </a:r>
            <a:r>
              <a:rPr lang="en" dirty="0"/>
              <a:t/>
            </a:r>
            <a:br>
              <a:rPr lang="en" dirty="0"/>
            </a:br>
            <a:r>
              <a:rPr lang="en" dirty="0"/>
              <a:t/>
            </a:r>
            <a:br>
              <a:rPr lang="en" dirty="0"/>
            </a:b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12948" y="586654"/>
            <a:ext cx="1588943" cy="14808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8009" y="1069936"/>
            <a:ext cx="1730314" cy="16516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14282" y="3190443"/>
            <a:ext cx="1786274" cy="14993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03224" y="1069936"/>
            <a:ext cx="2234823" cy="14294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6916" y="3074410"/>
            <a:ext cx="952500" cy="18764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28158" y="3283959"/>
            <a:ext cx="1657350" cy="1457325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595734" y="2341130"/>
            <a:ext cx="487363" cy="487363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041826" y="2006065"/>
            <a:ext cx="487363" cy="487363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786051" y="1652085"/>
            <a:ext cx="487363" cy="487363"/>
          </a:xfrm>
          <a:prstGeom prst="rect">
            <a:avLst/>
          </a:prstGeom>
        </p:spPr>
      </p:pic>
      <p:pic>
        <p:nvPicPr>
          <p:cNvPr id="20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39198" y="4463472"/>
            <a:ext cx="487363" cy="487363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944053" y="4253921"/>
            <a:ext cx="487363" cy="487363"/>
          </a:xfrm>
          <a:prstGeom prst="rect">
            <a:avLst/>
          </a:prstGeom>
        </p:spPr>
      </p:pic>
      <p:pic>
        <p:nvPicPr>
          <p:cNvPr id="22" name="Recorded Sound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056874" y="43690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3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1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9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01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3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70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 smtClean="0"/>
              <a:t>Tá _____ sa bhaile mór</a:t>
            </a:r>
            <a:r>
              <a:rPr lang="en" dirty="0" smtClean="0"/>
              <a:t>.</a:t>
            </a:r>
            <a:endParaRPr dirty="0"/>
          </a:p>
        </p:txBody>
      </p:sp>
      <p:sp>
        <p:nvSpPr>
          <p:cNvPr id="84" name="Google Shape;84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" name="4.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8213" y="1017725"/>
            <a:ext cx="6847118" cy="3872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 smtClean="0"/>
              <a:t>Tá _____ sa bhaile mór</a:t>
            </a:r>
            <a:r>
              <a:rPr lang="en" dirty="0" smtClean="0"/>
              <a:t>.</a:t>
            </a:r>
            <a:endParaRPr dirty="0"/>
          </a:p>
        </p:txBody>
      </p:sp>
      <p:sp>
        <p:nvSpPr>
          <p:cNvPr id="84" name="Google Shape;84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" name="4.1 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741" y="1101436"/>
            <a:ext cx="6820332" cy="385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93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sz="2400" dirty="0" smtClean="0"/>
              <a:t>Téigh go dtí an siopa bréagán agus faigh _______</a:t>
            </a:r>
            <a:r>
              <a:rPr lang="en" sz="2400" dirty="0" smtClean="0"/>
              <a:t>.</a:t>
            </a:r>
            <a:endParaRPr sz="2400" dirty="0"/>
          </a:p>
        </p:txBody>
      </p:sp>
      <p:sp>
        <p:nvSpPr>
          <p:cNvPr id="84" name="Google Shape;84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" name="4.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1700" y="1017725"/>
            <a:ext cx="8185005" cy="393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95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sz="2400" dirty="0" smtClean="0"/>
              <a:t>Téigh go dtí an siopa bréagán agus faigh _______</a:t>
            </a:r>
            <a:r>
              <a:rPr lang="en" sz="2400" dirty="0" smtClean="0"/>
              <a:t>.</a:t>
            </a:r>
            <a:endParaRPr sz="2400" dirty="0"/>
          </a:p>
        </p:txBody>
      </p:sp>
      <p:sp>
        <p:nvSpPr>
          <p:cNvPr id="84" name="Google Shape;84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3" name="4.2 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9532" y="995185"/>
            <a:ext cx="8104936" cy="373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4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58</Words>
  <Application>Microsoft Office PowerPoint</Application>
  <PresentationFormat>On-screen Show (16:9)</PresentationFormat>
  <Paragraphs>14</Paragraphs>
  <Slides>10</Slides>
  <Notes>10</Notes>
  <HiddenSlides>0</HiddenSlides>
  <MMClips>26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Alfa Slab One</vt:lpstr>
      <vt:lpstr>Proxima Nova</vt:lpstr>
      <vt:lpstr>Arial</vt:lpstr>
      <vt:lpstr>Gameday</vt:lpstr>
      <vt:lpstr>Ag Siopadóireacht Shopping</vt:lpstr>
      <vt:lpstr>Ag Siopadóireacht Dul Ar Ais - Revision</vt:lpstr>
      <vt:lpstr>Ag Siopadóireacht Dul Ar Ais - Revision</vt:lpstr>
      <vt:lpstr>Ag Siopadóireacht Dul Ar Ais - Revision </vt:lpstr>
      <vt:lpstr>Ag Siopadóireacht  </vt:lpstr>
      <vt:lpstr>Tá _____ sa bhaile mór.</vt:lpstr>
      <vt:lpstr>Tá _____ sa bhaile mór.</vt:lpstr>
      <vt:lpstr>Téigh go dtí an siopa bréagán agus faigh _______.</vt:lpstr>
      <vt:lpstr>Téigh go dtí an siopa bréagán agus faigh _______.</vt:lpstr>
      <vt:lpstr>Amhrán: Is Buachaill Bó Mise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Teilifís The Television</dc:title>
  <dc:creator>user</dc:creator>
  <cp:lastModifiedBy>user</cp:lastModifiedBy>
  <cp:revision>17</cp:revision>
  <dcterms:modified xsi:type="dcterms:W3CDTF">2020-05-20T09:17:57Z</dcterms:modified>
</cp:coreProperties>
</file>