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8" r:id="rId13"/>
  </p:sldIdLst>
  <p:sldSz cx="9144000" cy="5143500" type="screen16x9"/>
  <p:notesSz cx="6858000" cy="9144000"/>
  <p:embeddedFontLst>
    <p:embeddedFont>
      <p:font typeface="Alfa Slab One" panose="020B0604020202020204" charset="0"/>
      <p:regular r:id="rId15"/>
    </p:embeddedFont>
    <p:embeddedFont>
      <p:font typeface="Proxima Nova" panose="020B0604020202020204" charset="0"/>
      <p:regular r:id="rId16"/>
      <p:bold r:id="rId17"/>
      <p:italic r:id="rId18"/>
      <p:boldItalic r:id="rId1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658" y="6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843209f26c_0_8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843209f26c_0_8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39432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843209f26c_0_8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843209f26c_0_8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6777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843209f26c_0_8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843209f26c_0_8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305667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843209f26c_0_7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843209f26c_0_7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843209f26c_0_7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843209f26c_0_7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843209f26c_0_7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843209f26c_0_7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843209f26c_0_7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843209f26c_0_7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843209f26c_0_7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843209f26c_0_7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843209f26c_0_7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843209f26c_0_7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843209f26c_0_8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843209f26c_0_8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843209f26c_0_8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843209f26c_0_8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427596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4278300" y="2751163"/>
            <a:ext cx="587400" cy="0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11700" y="595975"/>
            <a:ext cx="8520600" cy="195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11700" y="3165823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67925"/>
            <a:ext cx="8520600" cy="19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>
            <a:spLocks noGrp="1"/>
          </p:cNvSpPr>
          <p:nvPr>
            <p:ph type="body" idx="1"/>
          </p:nvPr>
        </p:nvSpPr>
        <p:spPr>
          <a:xfrm>
            <a:off x="311700" y="3224250"/>
            <a:ext cx="85206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311700" y="2480550"/>
            <a:ext cx="8114400" cy="244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311700" y="6318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311700" y="1490875"/>
            <a:ext cx="2808000" cy="30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83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10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8" name="Google Shape;38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9" name="Google Shape;39;p9"/>
          <p:cNvSpPr txBox="1">
            <a:spLocks noGrp="1"/>
          </p:cNvSpPr>
          <p:nvPr>
            <p:ph type="title"/>
          </p:nvPr>
        </p:nvSpPr>
        <p:spPr>
          <a:xfrm>
            <a:off x="265500" y="1375599"/>
            <a:ext cx="4045200" cy="155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ubTitle" idx="1"/>
          </p:nvPr>
        </p:nvSpPr>
        <p:spPr>
          <a:xfrm>
            <a:off x="265500" y="2981125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>
            <a:spLocks noGrp="1"/>
          </p:cNvSpPr>
          <p:nvPr>
            <p:ph type="body" idx="1"/>
          </p:nvPr>
        </p:nvSpPr>
        <p:spPr>
          <a:xfrm>
            <a:off x="319500" y="42337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lfa Slab One"/>
              <a:buNone/>
              <a:defRPr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gameday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Char char="●"/>
              <a:defRPr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2.mp4"/><Relationship Id="rId1" Type="http://schemas.microsoft.com/office/2007/relationships/media" Target="../media/media22.mp4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3.mp4"/><Relationship Id="rId1" Type="http://schemas.microsoft.com/office/2007/relationships/media" Target="../media/media23.mp4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4.mp4"/><Relationship Id="rId1" Type="http://schemas.microsoft.com/office/2007/relationships/media" Target="../media/media24.mp4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4a"/><Relationship Id="rId13" Type="http://schemas.openxmlformats.org/officeDocument/2006/relationships/image" Target="../media/image4.jpg"/><Relationship Id="rId3" Type="http://schemas.microsoft.com/office/2007/relationships/media" Target="../media/media2.m4a"/><Relationship Id="rId7" Type="http://schemas.microsoft.com/office/2007/relationships/media" Target="../media/media4.m4a"/><Relationship Id="rId12" Type="http://schemas.openxmlformats.org/officeDocument/2006/relationships/image" Target="../media/image3.jp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audio" Target="../media/media3.m4a"/><Relationship Id="rId11" Type="http://schemas.openxmlformats.org/officeDocument/2006/relationships/image" Target="../media/image2.jpg"/><Relationship Id="rId5" Type="http://schemas.microsoft.com/office/2007/relationships/media" Target="../media/media3.m4a"/><Relationship Id="rId15" Type="http://schemas.openxmlformats.org/officeDocument/2006/relationships/image" Target="../media/image6.png"/><Relationship Id="rId10" Type="http://schemas.openxmlformats.org/officeDocument/2006/relationships/notesSlide" Target="../notesSlides/notesSlide2.xml"/><Relationship Id="rId4" Type="http://schemas.openxmlformats.org/officeDocument/2006/relationships/audio" Target="../media/media2.m4a"/><Relationship Id="rId9" Type="http://schemas.openxmlformats.org/officeDocument/2006/relationships/slideLayout" Target="../slideLayouts/slideLayout3.xml"/><Relationship Id="rId1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4a"/><Relationship Id="rId13" Type="http://schemas.openxmlformats.org/officeDocument/2006/relationships/image" Target="../media/image9.jpg"/><Relationship Id="rId3" Type="http://schemas.microsoft.com/office/2007/relationships/media" Target="../media/media6.m4a"/><Relationship Id="rId7" Type="http://schemas.microsoft.com/office/2007/relationships/media" Target="../media/media8.m4a"/><Relationship Id="rId12" Type="http://schemas.openxmlformats.org/officeDocument/2006/relationships/image" Target="../media/image8.jp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audio" Target="../media/media7.m4a"/><Relationship Id="rId11" Type="http://schemas.openxmlformats.org/officeDocument/2006/relationships/image" Target="../media/image7.jpg"/><Relationship Id="rId5" Type="http://schemas.microsoft.com/office/2007/relationships/media" Target="../media/media7.m4a"/><Relationship Id="rId15" Type="http://schemas.openxmlformats.org/officeDocument/2006/relationships/image" Target="../media/image6.png"/><Relationship Id="rId10" Type="http://schemas.openxmlformats.org/officeDocument/2006/relationships/notesSlide" Target="../notesSlides/notesSlide3.xml"/><Relationship Id="rId4" Type="http://schemas.openxmlformats.org/officeDocument/2006/relationships/audio" Target="../media/media6.m4a"/><Relationship Id="rId9" Type="http://schemas.openxmlformats.org/officeDocument/2006/relationships/slideLayout" Target="../slideLayouts/slideLayout3.xml"/><Relationship Id="rId1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12.m4a"/><Relationship Id="rId13" Type="http://schemas.openxmlformats.org/officeDocument/2006/relationships/image" Target="../media/image13.jpg"/><Relationship Id="rId3" Type="http://schemas.microsoft.com/office/2007/relationships/media" Target="../media/media10.m4a"/><Relationship Id="rId7" Type="http://schemas.microsoft.com/office/2007/relationships/media" Target="../media/media12.m4a"/><Relationship Id="rId12" Type="http://schemas.openxmlformats.org/officeDocument/2006/relationships/image" Target="../media/image12.jp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audio" Target="../media/media11.m4a"/><Relationship Id="rId11" Type="http://schemas.openxmlformats.org/officeDocument/2006/relationships/image" Target="../media/image11.jpg"/><Relationship Id="rId5" Type="http://schemas.microsoft.com/office/2007/relationships/media" Target="../media/media11.m4a"/><Relationship Id="rId15" Type="http://schemas.openxmlformats.org/officeDocument/2006/relationships/image" Target="../media/image6.png"/><Relationship Id="rId10" Type="http://schemas.openxmlformats.org/officeDocument/2006/relationships/notesSlide" Target="../notesSlides/notesSlide4.xml"/><Relationship Id="rId4" Type="http://schemas.openxmlformats.org/officeDocument/2006/relationships/audio" Target="../media/media10.m4a"/><Relationship Id="rId9" Type="http://schemas.openxmlformats.org/officeDocument/2006/relationships/slideLayout" Target="../slideLayouts/slideLayout3.xml"/><Relationship Id="rId1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microsoft.com/office/2007/relationships/media" Target="../media/media14.m4a"/><Relationship Id="rId7" Type="http://schemas.openxmlformats.org/officeDocument/2006/relationships/image" Target="../media/image15.jp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14.m4a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microsoft.com/office/2007/relationships/media" Target="../media/media16.m4a"/><Relationship Id="rId7" Type="http://schemas.openxmlformats.org/officeDocument/2006/relationships/image" Target="../media/image17.jp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16.m4a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microsoft.com/office/2007/relationships/media" Target="../media/media18.m4a"/><Relationship Id="rId7" Type="http://schemas.openxmlformats.org/officeDocument/2006/relationships/image" Target="../media/image19.jp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18.m4a"/><Relationship Id="rId9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microsoft.com/office/2007/relationships/media" Target="../media/media20.m4a"/><Relationship Id="rId7" Type="http://schemas.openxmlformats.org/officeDocument/2006/relationships/image" Target="../media/image21.jp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0.m4a"/><Relationship Id="rId9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1.mp4"/><Relationship Id="rId1" Type="http://schemas.microsoft.com/office/2007/relationships/media" Target="../media/media21.mp4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>
            <a:spLocks noGrp="1"/>
          </p:cNvSpPr>
          <p:nvPr>
            <p:ph type="ctrTitle"/>
          </p:nvPr>
        </p:nvSpPr>
        <p:spPr>
          <a:xfrm>
            <a:off x="311700" y="595975"/>
            <a:ext cx="8520600" cy="195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 Teilifís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The Television</a:t>
            </a:r>
            <a:endParaRPr sz="3000"/>
          </a:p>
        </p:txBody>
      </p:sp>
      <p:sp>
        <p:nvSpPr>
          <p:cNvPr id="57" name="Google Shape;57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101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Foclóir Nua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New Vocabulary</a:t>
            </a:r>
            <a:endParaRPr sz="1800"/>
          </a:p>
        </p:txBody>
      </p:sp>
      <p:pic>
        <p:nvPicPr>
          <p:cNvPr id="58" name="Google Shape;5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39475" y="3574300"/>
            <a:ext cx="2065050" cy="1430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0"/>
          <p:cNvSpPr txBox="1">
            <a:spLocks noGrp="1"/>
          </p:cNvSpPr>
          <p:nvPr>
            <p:ph type="title"/>
          </p:nvPr>
        </p:nvSpPr>
        <p:spPr>
          <a:xfrm>
            <a:off x="311700" y="117764"/>
            <a:ext cx="8520600" cy="89996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IE" dirty="0" err="1" smtClean="0"/>
              <a:t>Oscail</a:t>
            </a:r>
            <a:r>
              <a:rPr lang="en-IE" dirty="0" smtClean="0"/>
              <a:t> an </a:t>
            </a:r>
            <a:r>
              <a:rPr lang="en-IE" dirty="0" err="1" smtClean="0"/>
              <a:t>geata</a:t>
            </a:r>
            <a:r>
              <a:rPr lang="en-IE" dirty="0" smtClean="0"/>
              <a:t> </a:t>
            </a:r>
            <a:r>
              <a:rPr lang="en-IE" dirty="0" err="1" smtClean="0"/>
              <a:t>agus</a:t>
            </a:r>
            <a:r>
              <a:rPr lang="en-IE" dirty="0" smtClean="0"/>
              <a:t> </a:t>
            </a:r>
            <a:r>
              <a:rPr lang="en-IE" dirty="0" err="1" smtClean="0"/>
              <a:t>cuir</a:t>
            </a:r>
            <a:r>
              <a:rPr lang="en-IE" dirty="0" smtClean="0"/>
              <a:t> ___ </a:t>
            </a:r>
            <a:r>
              <a:rPr lang="en-IE" dirty="0" err="1" smtClean="0"/>
              <a:t>isteach</a:t>
            </a:r>
            <a:r>
              <a:rPr lang="en-IE" dirty="0" smtClean="0"/>
              <a:t> </a:t>
            </a:r>
            <a:r>
              <a:rPr lang="en-IE" dirty="0" err="1" smtClean="0"/>
              <a:t>sa</a:t>
            </a:r>
            <a:r>
              <a:rPr lang="en-IE" dirty="0" smtClean="0"/>
              <a:t> </a:t>
            </a:r>
            <a:r>
              <a:rPr lang="en-IE" dirty="0" err="1" smtClean="0"/>
              <a:t>pháirc</a:t>
            </a:r>
            <a:r>
              <a:rPr lang="en-IE" dirty="0" smtClean="0"/>
              <a:t>. </a:t>
            </a:r>
            <a:endParaRPr dirty="0"/>
          </a:p>
        </p:txBody>
      </p:sp>
      <p:sp>
        <p:nvSpPr>
          <p:cNvPr id="118" name="Google Shape;118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2" name="oscail an geat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1545" y="1074107"/>
            <a:ext cx="6945600" cy="4069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728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2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IE" dirty="0" err="1" smtClean="0"/>
              <a:t>Cuir</a:t>
            </a:r>
            <a:r>
              <a:rPr lang="en-IE" dirty="0" smtClean="0"/>
              <a:t> </a:t>
            </a:r>
            <a:r>
              <a:rPr lang="en-IE" dirty="0" err="1" smtClean="0"/>
              <a:t>eireaball</a:t>
            </a:r>
            <a:r>
              <a:rPr lang="en-IE" dirty="0" smtClean="0"/>
              <a:t> </a:t>
            </a:r>
            <a:r>
              <a:rPr lang="en-IE" dirty="0" err="1" smtClean="0"/>
              <a:t>ar</a:t>
            </a:r>
            <a:r>
              <a:rPr lang="en-IE" dirty="0" smtClean="0"/>
              <a:t> an _____.</a:t>
            </a:r>
            <a:endParaRPr dirty="0"/>
          </a:p>
        </p:txBody>
      </p:sp>
      <p:sp>
        <p:nvSpPr>
          <p:cNvPr id="118" name="Google Shape;118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2" name="eireabal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11709" y="1212273"/>
            <a:ext cx="6426055" cy="376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173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8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de-DE" dirty="0" smtClean="0"/>
              <a:t>Rann: </a:t>
            </a:r>
            <a:r>
              <a:rPr lang="de-DE" dirty="0" smtClean="0"/>
              <a:t>Féach ar an Asal</a:t>
            </a:r>
            <a:endParaRPr dirty="0"/>
          </a:p>
        </p:txBody>
      </p:sp>
      <p:sp>
        <p:nvSpPr>
          <p:cNvPr id="118" name="Google Shape;118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3" name="feach ar an as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79309" y="1152475"/>
            <a:ext cx="6585381" cy="3858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980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1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>
            <a:spLocks noGrp="1"/>
          </p:cNvSpPr>
          <p:nvPr>
            <p:ph type="title"/>
          </p:nvPr>
        </p:nvSpPr>
        <p:spPr>
          <a:xfrm>
            <a:off x="311700" y="197019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An </a:t>
            </a:r>
            <a:r>
              <a:rPr lang="en" dirty="0" smtClean="0"/>
              <a:t>Teilifís</a:t>
            </a:r>
            <a:br>
              <a:rPr lang="en" dirty="0" smtClean="0"/>
            </a:br>
            <a:r>
              <a:rPr lang="en" dirty="0" smtClean="0"/>
              <a:t>Dul Ar Ais - Revision</a:t>
            </a:r>
            <a:endParaRPr dirty="0"/>
          </a:p>
        </p:txBody>
      </p:sp>
      <p:sp>
        <p:nvSpPr>
          <p:cNvPr id="64" name="Google Shape;64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65" name="Google Shape;65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99725" y="1256325"/>
            <a:ext cx="1867075" cy="153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536829" y="2587593"/>
            <a:ext cx="1867076" cy="1893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4"/>
          <p:cNvPicPr preferRelativeResize="0"/>
          <p:nvPr/>
        </p:nvPicPr>
        <p:blipFill rotWithShape="1">
          <a:blip r:embed="rId13">
            <a:alphaModFix/>
          </a:blip>
          <a:srcRect b="27304"/>
          <a:stretch/>
        </p:blipFill>
        <p:spPr>
          <a:xfrm>
            <a:off x="4572000" y="1256325"/>
            <a:ext cx="2250078" cy="1377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6488825" y="2710350"/>
            <a:ext cx="2250075" cy="164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528906" y="2021837"/>
            <a:ext cx="487363" cy="487363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336230" y="2155612"/>
            <a:ext cx="487363" cy="487363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741179" y="3993518"/>
            <a:ext cx="487363" cy="487363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876762" y="360882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3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88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18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5"/>
          <p:cNvSpPr txBox="1">
            <a:spLocks noGrp="1"/>
          </p:cNvSpPr>
          <p:nvPr>
            <p:ph type="title"/>
          </p:nvPr>
        </p:nvSpPr>
        <p:spPr>
          <a:xfrm>
            <a:off x="311700" y="144426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" dirty="0"/>
              <a:t>An Teilifís</a:t>
            </a:r>
            <a:br>
              <a:rPr lang="en" dirty="0"/>
            </a:br>
            <a:r>
              <a:rPr lang="en" dirty="0"/>
              <a:t>Dul Ar Ais - Revision</a:t>
            </a:r>
            <a:endParaRPr dirty="0"/>
          </a:p>
        </p:txBody>
      </p:sp>
      <p:sp>
        <p:nvSpPr>
          <p:cNvPr id="74" name="Google Shape;74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75" name="Google Shape;75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83300" y="1153387"/>
            <a:ext cx="2153550" cy="1615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767313" y="2769475"/>
            <a:ext cx="2153549" cy="180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5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135925" y="1152467"/>
            <a:ext cx="2153550" cy="161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5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6414939" y="3067450"/>
            <a:ext cx="2274056" cy="1501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049487" y="2154093"/>
            <a:ext cx="487363" cy="487363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865870" y="4083677"/>
            <a:ext cx="487363" cy="487363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414939" y="4081512"/>
            <a:ext cx="487363" cy="487363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180537" y="228119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2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7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2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" dirty="0"/>
              <a:t>An Teilifís</a:t>
            </a:r>
            <a:br>
              <a:rPr lang="en" dirty="0"/>
            </a:br>
            <a:r>
              <a:rPr lang="en" dirty="0"/>
              <a:t>Dul Ar Ais - Revision</a:t>
            </a:r>
            <a:endParaRPr dirty="0"/>
          </a:p>
        </p:txBody>
      </p:sp>
      <p:sp>
        <p:nvSpPr>
          <p:cNvPr id="84" name="Google Shape;84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85" name="Google Shape;85;p1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11700" y="1614964"/>
            <a:ext cx="2155975" cy="171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250850" y="2550050"/>
            <a:ext cx="1723475" cy="220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6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839407" y="292275"/>
            <a:ext cx="2200275" cy="207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6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5939545" y="2550050"/>
            <a:ext cx="2918825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81451" y="2839927"/>
            <a:ext cx="487363" cy="487363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208057" y="4311333"/>
            <a:ext cx="487363" cy="487363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540975" y="4311334"/>
            <a:ext cx="487363" cy="487363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746901" y="152996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8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9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0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7"/>
          <p:cNvSpPr txBox="1">
            <a:spLocks noGrp="1"/>
          </p:cNvSpPr>
          <p:nvPr>
            <p:ph type="title"/>
          </p:nvPr>
        </p:nvSpPr>
        <p:spPr>
          <a:xfrm>
            <a:off x="311699" y="12528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" dirty="0"/>
              <a:t>An Teilifís</a:t>
            </a:r>
            <a:br>
              <a:rPr lang="en" dirty="0"/>
            </a:br>
            <a:r>
              <a:rPr lang="en" dirty="0"/>
              <a:t>Dul Ar Ais - Revision</a:t>
            </a:r>
            <a:endParaRPr dirty="0"/>
          </a:p>
        </p:txBody>
      </p:sp>
      <p:sp>
        <p:nvSpPr>
          <p:cNvPr id="94" name="Google Shape;94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95" name="Google Shape;95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311699" y="1152475"/>
            <a:ext cx="4459026" cy="3344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448725" y="2356150"/>
            <a:ext cx="2505176" cy="2212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40088" y="3574184"/>
            <a:ext cx="487363" cy="487363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300130" y="3837831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1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8"/>
          <p:cNvSpPr txBox="1">
            <a:spLocks noGrp="1"/>
          </p:cNvSpPr>
          <p:nvPr>
            <p:ph type="title"/>
          </p:nvPr>
        </p:nvSpPr>
        <p:spPr>
          <a:xfrm>
            <a:off x="311700" y="156488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" dirty="0"/>
              <a:t>An Teilifís</a:t>
            </a:r>
            <a:br>
              <a:rPr lang="en" dirty="0"/>
            </a:br>
            <a:r>
              <a:rPr lang="en" dirty="0"/>
              <a:t>Dul Ar Ais - Revision</a:t>
            </a:r>
            <a:endParaRPr dirty="0"/>
          </a:p>
        </p:txBody>
      </p:sp>
      <p:sp>
        <p:nvSpPr>
          <p:cNvPr id="102" name="Google Shape;102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03" name="Google Shape;103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1702" y="1152475"/>
            <a:ext cx="4597476" cy="3079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312900" y="2571750"/>
            <a:ext cx="3076524" cy="167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828762" y="3532620"/>
            <a:ext cx="487363" cy="487363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574434" y="362267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79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9"/>
          <p:cNvSpPr txBox="1">
            <a:spLocks noGrp="1"/>
          </p:cNvSpPr>
          <p:nvPr>
            <p:ph type="title"/>
          </p:nvPr>
        </p:nvSpPr>
        <p:spPr>
          <a:xfrm>
            <a:off x="311700" y="161006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" dirty="0"/>
              <a:t>An Teilifís</a:t>
            </a:r>
            <a:br>
              <a:rPr lang="en" dirty="0"/>
            </a:br>
            <a:r>
              <a:rPr lang="en" dirty="0"/>
              <a:t>Dul Ar Ais - Revision</a:t>
            </a:r>
            <a:endParaRPr dirty="0"/>
          </a:p>
        </p:txBody>
      </p:sp>
      <p:sp>
        <p:nvSpPr>
          <p:cNvPr id="110" name="Google Shape;110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11" name="Google Shape;111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1700" y="1220613"/>
            <a:ext cx="4373499" cy="3280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894375" y="2833838"/>
            <a:ext cx="2743200" cy="166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699650" y="3871900"/>
            <a:ext cx="487363" cy="487363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290416" y="392747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5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0"/>
          <p:cNvSpPr txBox="1">
            <a:spLocks noGrp="1"/>
          </p:cNvSpPr>
          <p:nvPr>
            <p:ph type="title"/>
          </p:nvPr>
        </p:nvSpPr>
        <p:spPr>
          <a:xfrm>
            <a:off x="311700" y="58302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" dirty="0"/>
              <a:t>An Teilifís</a:t>
            </a:r>
            <a:br>
              <a:rPr lang="en" dirty="0"/>
            </a:br>
            <a:r>
              <a:rPr lang="en" dirty="0"/>
              <a:t>Dul Ar Ais - Revision</a:t>
            </a:r>
            <a:endParaRPr dirty="0"/>
          </a:p>
        </p:txBody>
      </p:sp>
      <p:sp>
        <p:nvSpPr>
          <p:cNvPr id="118" name="Google Shape;118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19" name="Google Shape;119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1700" y="1247400"/>
            <a:ext cx="5168677" cy="314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446095" y="1152475"/>
            <a:ext cx="1744750" cy="306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261493" y="3560039"/>
            <a:ext cx="487363" cy="487363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881707" y="3830493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4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0"/>
          <p:cNvSpPr txBox="1">
            <a:spLocks noGrp="1"/>
          </p:cNvSpPr>
          <p:nvPr>
            <p:ph type="title"/>
          </p:nvPr>
        </p:nvSpPr>
        <p:spPr>
          <a:xfrm>
            <a:off x="311700" y="2915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IE" dirty="0" err="1"/>
              <a:t>T</a:t>
            </a:r>
            <a:r>
              <a:rPr lang="en-IE" dirty="0" err="1" smtClean="0"/>
              <a:t>á</a:t>
            </a:r>
            <a:r>
              <a:rPr lang="en-IE" dirty="0" smtClean="0"/>
              <a:t> _____air</a:t>
            </a:r>
            <a:r>
              <a:rPr lang="en-IE" dirty="0"/>
              <a:t>.</a:t>
            </a:r>
            <a:endParaRPr dirty="0"/>
          </a:p>
        </p:txBody>
      </p:sp>
      <p:sp>
        <p:nvSpPr>
          <p:cNvPr id="118" name="Google Shape;118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4" name="Ta ___ ai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91491" y="921188"/>
            <a:ext cx="7206600" cy="422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658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ameday">
  <a:themeElements>
    <a:clrScheme name="Gameday">
      <a:dk1>
        <a:srgbClr val="4285F4"/>
      </a:dk1>
      <a:lt1>
        <a:srgbClr val="FFFFFF"/>
      </a:lt1>
      <a:dk2>
        <a:srgbClr val="666666"/>
      </a:dk2>
      <a:lt2>
        <a:srgbClr val="D9D9D9"/>
      </a:lt2>
      <a:accent1>
        <a:srgbClr val="455A64"/>
      </a:accent1>
      <a:accent2>
        <a:srgbClr val="607D8B"/>
      </a:accent2>
      <a:accent3>
        <a:srgbClr val="FF5722"/>
      </a:accent3>
      <a:accent4>
        <a:srgbClr val="D84315"/>
      </a:accent4>
      <a:accent5>
        <a:srgbClr val="1C3AA9"/>
      </a:accent5>
      <a:accent6>
        <a:srgbClr val="FFAB40"/>
      </a:accent6>
      <a:hlink>
        <a:srgbClr val="1C3AA9"/>
      </a:hlink>
      <a:folHlink>
        <a:srgbClr val="1C3AA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47</Words>
  <Application>Microsoft Office PowerPoint</Application>
  <PresentationFormat>On-screen Show (16:9)</PresentationFormat>
  <Paragraphs>15</Paragraphs>
  <Slides>12</Slides>
  <Notes>12</Notes>
  <HiddenSlides>0</HiddenSlides>
  <MMClips>24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Alfa Slab One</vt:lpstr>
      <vt:lpstr>Arial</vt:lpstr>
      <vt:lpstr>Proxima Nova</vt:lpstr>
      <vt:lpstr>Gameday</vt:lpstr>
      <vt:lpstr>An Teilifís The Television</vt:lpstr>
      <vt:lpstr>An Teilifís Dul Ar Ais - Revision</vt:lpstr>
      <vt:lpstr>An Teilifís Dul Ar Ais - Revision</vt:lpstr>
      <vt:lpstr>An Teilifís Dul Ar Ais - Revision</vt:lpstr>
      <vt:lpstr>An Teilifís Dul Ar Ais - Revision</vt:lpstr>
      <vt:lpstr>An Teilifís Dul Ar Ais - Revision</vt:lpstr>
      <vt:lpstr>An Teilifís Dul Ar Ais - Revision</vt:lpstr>
      <vt:lpstr>An Teilifís Dul Ar Ais - Revision</vt:lpstr>
      <vt:lpstr>Tá _____air.</vt:lpstr>
      <vt:lpstr>Oscail an geata agus cuir ___ isteach sa pháirc. </vt:lpstr>
      <vt:lpstr>Cuir eireaball ar an _____.</vt:lpstr>
      <vt:lpstr>Rann: Féach ar an Asal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 Teilifís The Television</dc:title>
  <dc:creator>user</dc:creator>
  <cp:lastModifiedBy>user</cp:lastModifiedBy>
  <cp:revision>10</cp:revision>
  <dcterms:modified xsi:type="dcterms:W3CDTF">2020-05-12T09:07:43Z</dcterms:modified>
</cp:coreProperties>
</file>